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1"/>
  </p:notesMasterIdLst>
  <p:sldIdLst>
    <p:sldId id="256" r:id="rId3"/>
    <p:sldId id="258" r:id="rId4"/>
    <p:sldId id="284" r:id="rId5"/>
    <p:sldId id="279" r:id="rId6"/>
    <p:sldId id="283" r:id="rId7"/>
    <p:sldId id="264" r:id="rId8"/>
    <p:sldId id="281" r:id="rId9"/>
    <p:sldId id="259" r:id="rId10"/>
  </p:sldIdLst>
  <p:sldSz cx="9144000" cy="5143500" type="screen16x9"/>
  <p:notesSz cx="6858000" cy="9144000"/>
  <p:embeddedFontLst>
    <p:embeddedFont>
      <p:font typeface="Montserrat ExtraLight" panose="00000300000000000000" pitchFamily="2" charset="0"/>
      <p:regular r:id="rId12"/>
      <p:bold r:id="rId13"/>
      <p:italic r:id="rId14"/>
      <p:boldItalic r:id="rId15"/>
    </p:embeddedFont>
    <p:embeddedFont>
      <p:font typeface="Montserrat Medium" panose="000006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4A9D3-A0BC-4D90-9C53-C8217E7B5EA6}" v="750" dt="2025-03-21T11:36:46.781"/>
    <p1510:client id="{3D48A0F3-54FB-40C6-9C90-C8AF6B6E6F34}" v="540" dt="2025-03-21T15:33:09.166"/>
    <p1510:client id="{6BDEF9CD-8E64-482D-9AED-A8F3EDB78908}" v="5" dt="2025-03-21T19:21:54.463"/>
    <p1510:client id="{E560F9C9-0292-45C0-AD1E-149638B7ACF2}" v="76" dt="2025-03-21T19:49:36.118"/>
  </p1510:revLst>
</p1510:revInfo>
</file>

<file path=ppt/tableStyles.xml><?xml version="1.0" encoding="utf-8"?>
<a:tblStyleLst xmlns:a="http://schemas.openxmlformats.org/drawingml/2006/main" def="{0996CE89-14F8-411E-A814-513FFC5422AA}">
  <a:tblStyle styleId="{0996CE89-14F8-411E-A814-513FFC5422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>
          <a:extLst>
            <a:ext uri="{FF2B5EF4-FFF2-40B4-BE49-F238E27FC236}">
              <a16:creationId xmlns:a16="http://schemas.microsoft.com/office/drawing/2014/main" id="{8D2D5FD1-3DA3-F934-3308-59459916D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>
            <a:extLst>
              <a:ext uri="{FF2B5EF4-FFF2-40B4-BE49-F238E27FC236}">
                <a16:creationId xmlns:a16="http://schemas.microsoft.com/office/drawing/2014/main" id="{0F8F774D-1AF7-A623-3D4F-496E96A009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>
            <a:extLst>
              <a:ext uri="{FF2B5EF4-FFF2-40B4-BE49-F238E27FC236}">
                <a16:creationId xmlns:a16="http://schemas.microsoft.com/office/drawing/2014/main" id="{B6F52E0A-F1E4-9B9F-DFAB-98522E25B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969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DoroWatch</a:t>
            </a:r>
            <a:endParaRPr lang="en-US" err="1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3182104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200" b="0" dirty="0" err="1">
                <a:latin typeface="Montserrat ExtraLight"/>
              </a:rPr>
              <a:t>Проект</a:t>
            </a:r>
            <a:r>
              <a:rPr lang="en" sz="2200" b="0" dirty="0">
                <a:latin typeface="Montserrat ExtraLight"/>
              </a:rPr>
              <a:t> </a:t>
            </a:r>
            <a:r>
              <a:rPr lang="en" sz="2200" b="0" dirty="0" err="1">
                <a:latin typeface="Montserrat ExtraLight"/>
              </a:rPr>
              <a:t>на</a:t>
            </a:r>
            <a:r>
              <a:rPr lang="en" sz="2200" b="0" dirty="0">
                <a:latin typeface="Montserrat ExtraLight"/>
              </a:rPr>
              <a:t> </a:t>
            </a:r>
            <a:r>
              <a:rPr lang="en" sz="2200" b="0" dirty="0" err="1">
                <a:latin typeface="Montserrat ExtraLight"/>
              </a:rPr>
              <a:t>отбор</a:t>
            </a:r>
            <a:r>
              <a:rPr lang="en" sz="2200" b="0" dirty="0">
                <a:latin typeface="Montserrat ExtraLight"/>
              </a:rPr>
              <a:t>: </a:t>
            </a:r>
            <a:r>
              <a:rPr lang="en" sz="2200" b="0" dirty="0" err="1">
                <a:latin typeface="Montserrat ExtraLight"/>
              </a:rPr>
              <a:t>Забравих</a:t>
            </a:r>
            <a:endParaRPr lang="en-US" dirty="0" err="1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490298" y="2677545"/>
            <a:ext cx="2170283" cy="5621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Съществуващи</a:t>
            </a:r>
            <a:r>
              <a:rPr lang="en"/>
              <a:t> </a:t>
            </a:r>
            <a:r>
              <a:rPr lang="en" err="1"/>
              <a:t>решения</a:t>
            </a:r>
            <a:endParaRPr lang="en-US" err="1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Фокус</a:t>
            </a:r>
            <a:r>
              <a:rPr lang="en" dirty="0"/>
              <a:t> </a:t>
            </a:r>
            <a:r>
              <a:rPr lang="en" dirty="0" err="1"/>
              <a:t>лампи</a:t>
            </a:r>
            <a:r>
              <a:rPr lang="en" dirty="0"/>
              <a:t> и </a:t>
            </a:r>
            <a:r>
              <a:rPr lang="en" dirty="0" err="1"/>
              <a:t>Таймери</a:t>
            </a:r>
            <a:endParaRPr lang="en" dirty="0"/>
          </a:p>
          <a:p>
            <a:pPr marL="0" indent="0"/>
            <a:endParaRPr lang="en"/>
          </a:p>
          <a:p>
            <a:pPr marL="0" indent="0"/>
            <a:r>
              <a:rPr lang="en" dirty="0" err="1"/>
              <a:t>Програми</a:t>
            </a:r>
            <a:r>
              <a:rPr lang="en" dirty="0"/>
              <a:t> </a:t>
            </a:r>
            <a:r>
              <a:rPr lang="en" dirty="0" err="1"/>
              <a:t>за</a:t>
            </a:r>
            <a:r>
              <a:rPr lang="en" dirty="0"/>
              <a:t> </a:t>
            </a:r>
            <a:r>
              <a:rPr lang="en" dirty="0" err="1"/>
              <a:t>ограничаване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7754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Нашето</a:t>
            </a:r>
            <a:r>
              <a:rPr lang="en" dirty="0"/>
              <a:t> </a:t>
            </a:r>
            <a:r>
              <a:rPr lang="en" dirty="0" err="1"/>
              <a:t>решение</a:t>
            </a:r>
            <a:endParaRPr lang="en-US" dirty="0" err="1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Часовник</a:t>
            </a:r>
            <a:r>
              <a:rPr lang="en" dirty="0"/>
              <a:t>, </a:t>
            </a:r>
            <a:r>
              <a:rPr lang="en" dirty="0" err="1"/>
              <a:t>специално</a:t>
            </a:r>
            <a:r>
              <a:rPr lang="en" dirty="0"/>
              <a:t> </a:t>
            </a:r>
            <a:r>
              <a:rPr lang="en" dirty="0" err="1"/>
              <a:t>следящ</a:t>
            </a:r>
            <a:r>
              <a:rPr lang="en" dirty="0"/>
              <a:t> </a:t>
            </a:r>
            <a:r>
              <a:rPr lang="en" dirty="0" err="1"/>
              <a:t>работата</a:t>
            </a:r>
            <a:r>
              <a:rPr lang="en" dirty="0"/>
              <a:t> с </a:t>
            </a:r>
            <a:r>
              <a:rPr lang="en" dirty="0" err="1"/>
              <a:t>телефон</a:t>
            </a:r>
            <a:r>
              <a:rPr lang="en" dirty="0"/>
              <a:t> </a:t>
            </a:r>
            <a:r>
              <a:rPr lang="en" dirty="0" err="1"/>
              <a:t>по</a:t>
            </a:r>
            <a:r>
              <a:rPr lang="en" dirty="0"/>
              <a:t> </a:t>
            </a:r>
            <a:r>
              <a:rPr lang="en" dirty="0" err="1"/>
              <a:t>време</a:t>
            </a:r>
            <a:r>
              <a:rPr lang="en" dirty="0"/>
              <a:t> </a:t>
            </a:r>
            <a:r>
              <a:rPr lang="en" dirty="0" err="1"/>
              <a:t>на</a:t>
            </a:r>
            <a:r>
              <a:rPr lang="en" dirty="0"/>
              <a:t> </a:t>
            </a:r>
            <a:r>
              <a:rPr lang="en" dirty="0" err="1"/>
              <a:t>работна</a:t>
            </a:r>
            <a:r>
              <a:rPr lang="en" dirty="0"/>
              <a:t> </a:t>
            </a:r>
            <a:r>
              <a:rPr lang="en" dirty="0" err="1"/>
              <a:t>дейност</a:t>
            </a:r>
            <a:endParaRPr lang="en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Проблем</a:t>
            </a:r>
            <a:endParaRPr lang="en-US" err="1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Краткотрайното</a:t>
            </a:r>
            <a:r>
              <a:rPr lang="en" dirty="0"/>
              <a:t> </a:t>
            </a:r>
            <a:r>
              <a:rPr lang="en" dirty="0" err="1"/>
              <a:t>задържане</a:t>
            </a:r>
            <a:r>
              <a:rPr lang="en" dirty="0"/>
              <a:t> </a:t>
            </a:r>
            <a:r>
              <a:rPr lang="en" dirty="0" err="1"/>
              <a:t>на</a:t>
            </a:r>
            <a:r>
              <a:rPr lang="en" dirty="0"/>
              <a:t> </a:t>
            </a:r>
            <a:r>
              <a:rPr lang="en" dirty="0" err="1"/>
              <a:t>внимание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>
          <a:extLst>
            <a:ext uri="{FF2B5EF4-FFF2-40B4-BE49-F238E27FC236}">
              <a16:creationId xmlns:a16="http://schemas.microsoft.com/office/drawing/2014/main" id="{D2E97EF9-E555-7961-C86B-BF23B0593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>
            <a:extLst>
              <a:ext uri="{FF2B5EF4-FFF2-40B4-BE49-F238E27FC236}">
                <a16:creationId xmlns:a16="http://schemas.microsoft.com/office/drawing/2014/main" id="{82C1D802-C64D-68BA-B15F-38BBC26530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Идея</a:t>
            </a:r>
          </a:p>
        </p:txBody>
      </p:sp>
      <p:cxnSp>
        <p:nvCxnSpPr>
          <p:cNvPr id="2053" name="Google Shape;2053;p60">
            <a:extLst>
              <a:ext uri="{FF2B5EF4-FFF2-40B4-BE49-F238E27FC236}">
                <a16:creationId xmlns:a16="http://schemas.microsoft.com/office/drawing/2014/main" id="{805D0D08-BF7D-1EA1-9288-D9D0DBFE6D8F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>
            <a:extLst>
              <a:ext uri="{FF2B5EF4-FFF2-40B4-BE49-F238E27FC236}">
                <a16:creationId xmlns:a16="http://schemas.microsoft.com/office/drawing/2014/main" id="{AD854D7D-4EB6-86F8-8A19-1AF3E84359BB}"/>
              </a:ext>
            </a:extLst>
          </p:cNvPr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60">
            <a:extLst>
              <a:ext uri="{FF2B5EF4-FFF2-40B4-BE49-F238E27FC236}">
                <a16:creationId xmlns:a16="http://schemas.microsoft.com/office/drawing/2014/main" id="{0EBD2907-B376-F56F-2D99-FDE8C2B7566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40456" y="2900894"/>
            <a:ext cx="1815794" cy="361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1400" err="1">
                <a:solidFill>
                  <a:schemeClr val="accent6"/>
                </a:solidFill>
              </a:rPr>
              <a:t>Сайт</a:t>
            </a:r>
            <a:r>
              <a:rPr lang="en" sz="1400">
                <a:solidFill>
                  <a:schemeClr val="accent6"/>
                </a:solidFill>
              </a:rPr>
              <a:t>, </a:t>
            </a:r>
            <a:r>
              <a:rPr lang="en" sz="1400" err="1">
                <a:solidFill>
                  <a:schemeClr val="accent6"/>
                </a:solidFill>
              </a:rPr>
              <a:t>който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 err="1">
                <a:solidFill>
                  <a:schemeClr val="accent6"/>
                </a:solidFill>
              </a:rPr>
              <a:t>засича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 err="1">
                <a:solidFill>
                  <a:schemeClr val="accent6"/>
                </a:solidFill>
              </a:rPr>
              <a:t>оптимално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 err="1">
                <a:solidFill>
                  <a:schemeClr val="accent6"/>
                </a:solidFill>
              </a:rPr>
              <a:t>работно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 err="1">
                <a:solidFill>
                  <a:schemeClr val="accent6"/>
                </a:solidFill>
              </a:rPr>
              <a:t>време</a:t>
            </a:r>
            <a:r>
              <a:rPr lang="en" sz="1400">
                <a:solidFill>
                  <a:schemeClr val="accent6"/>
                </a:solidFill>
              </a:rPr>
              <a:t> - 25 </a:t>
            </a:r>
            <a:r>
              <a:rPr lang="en" sz="1400" err="1">
                <a:solidFill>
                  <a:schemeClr val="accent6"/>
                </a:solidFill>
              </a:rPr>
              <a:t>мин</a:t>
            </a:r>
            <a:r>
              <a:rPr lang="en" sz="1400">
                <a:solidFill>
                  <a:schemeClr val="accent6"/>
                </a:solidFill>
              </a:rPr>
              <a:t>. </a:t>
            </a:r>
            <a:r>
              <a:rPr lang="en" sz="1400" err="1">
                <a:solidFill>
                  <a:schemeClr val="accent6"/>
                </a:solidFill>
              </a:rPr>
              <a:t>работа</a:t>
            </a:r>
            <a:r>
              <a:rPr lang="en" sz="1400">
                <a:solidFill>
                  <a:schemeClr val="accent6"/>
                </a:solidFill>
              </a:rPr>
              <a:t>, 5 </a:t>
            </a:r>
            <a:r>
              <a:rPr lang="en" sz="1400" err="1">
                <a:solidFill>
                  <a:schemeClr val="accent6"/>
                </a:solidFill>
              </a:rPr>
              <a:t>мин</a:t>
            </a:r>
            <a:r>
              <a:rPr lang="en" sz="1400">
                <a:solidFill>
                  <a:schemeClr val="accent6"/>
                </a:solidFill>
              </a:rPr>
              <a:t>. </a:t>
            </a:r>
            <a:r>
              <a:rPr lang="en" sz="1400" err="1">
                <a:solidFill>
                  <a:schemeClr val="accent6"/>
                </a:solidFill>
              </a:rPr>
              <a:t>почивка</a:t>
            </a:r>
            <a:r>
              <a:rPr lang="en" sz="140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2057" name="Google Shape;2057;p60">
            <a:extLst>
              <a:ext uri="{FF2B5EF4-FFF2-40B4-BE49-F238E27FC236}">
                <a16:creationId xmlns:a16="http://schemas.microsoft.com/office/drawing/2014/main" id="{F11433A9-815E-4C65-4A7B-D3FF28E4254A}"/>
              </a:ext>
            </a:extLst>
          </p:cNvPr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60">
            <a:extLst>
              <a:ext uri="{FF2B5EF4-FFF2-40B4-BE49-F238E27FC236}">
                <a16:creationId xmlns:a16="http://schemas.microsoft.com/office/drawing/2014/main" id="{7C706591-A55B-DDE7-EFE5-83961CAF558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537140" y="2074279"/>
            <a:ext cx="2030576" cy="721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1400" dirty="0" err="1">
                <a:solidFill>
                  <a:schemeClr val="accent6"/>
                </a:solidFill>
              </a:rPr>
              <a:t>Часовник</a:t>
            </a:r>
            <a:r>
              <a:rPr lang="en" sz="1400" dirty="0">
                <a:solidFill>
                  <a:schemeClr val="accent6"/>
                </a:solidFill>
              </a:rPr>
              <a:t>, </a:t>
            </a:r>
            <a:r>
              <a:rPr lang="en" sz="1400" dirty="0" err="1">
                <a:solidFill>
                  <a:schemeClr val="accent6"/>
                </a:solidFill>
              </a:rPr>
              <a:t>който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r>
              <a:rPr lang="en" sz="1400" dirty="0" err="1">
                <a:solidFill>
                  <a:schemeClr val="accent6"/>
                </a:solidFill>
              </a:rPr>
              <a:t>писука</a:t>
            </a:r>
            <a:r>
              <a:rPr lang="en" sz="1400" dirty="0">
                <a:solidFill>
                  <a:schemeClr val="accent6"/>
                </a:solidFill>
              </a:rPr>
              <a:t>, </a:t>
            </a:r>
            <a:r>
              <a:rPr lang="en" sz="1400" dirty="0" err="1">
                <a:solidFill>
                  <a:schemeClr val="accent6"/>
                </a:solidFill>
              </a:rPr>
              <a:t>когато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r>
              <a:rPr lang="en" sz="1400" dirty="0" err="1">
                <a:solidFill>
                  <a:schemeClr val="accent6"/>
                </a:solidFill>
              </a:rPr>
              <a:t>започнеш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r>
              <a:rPr lang="en" sz="1400" dirty="0" err="1">
                <a:solidFill>
                  <a:schemeClr val="accent6"/>
                </a:solidFill>
              </a:rPr>
              <a:t>да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r>
              <a:rPr lang="en" sz="1400" dirty="0" err="1">
                <a:solidFill>
                  <a:schemeClr val="accent6"/>
                </a:solidFill>
              </a:rPr>
              <a:t>си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r>
              <a:rPr lang="en" sz="1400" dirty="0" err="1">
                <a:solidFill>
                  <a:schemeClr val="accent6"/>
                </a:solidFill>
              </a:rPr>
              <a:t>изпозваш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r>
              <a:rPr lang="en" sz="1400" dirty="0" err="1">
                <a:solidFill>
                  <a:schemeClr val="accent6"/>
                </a:solidFill>
              </a:rPr>
              <a:t>телефона</a:t>
            </a:r>
            <a:r>
              <a:rPr lang="en" sz="1400" dirty="0">
                <a:solidFill>
                  <a:schemeClr val="accent6"/>
                </a:solidFill>
              </a:rPr>
              <a:t> в </a:t>
            </a:r>
            <a:r>
              <a:rPr lang="en" sz="1400" dirty="0" err="1">
                <a:solidFill>
                  <a:schemeClr val="accent6"/>
                </a:solidFill>
              </a:rPr>
              <a:t>работно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r>
              <a:rPr lang="en" sz="1400" dirty="0" err="1">
                <a:solidFill>
                  <a:schemeClr val="accent6"/>
                </a:solidFill>
              </a:rPr>
              <a:t>време</a:t>
            </a:r>
            <a:r>
              <a:rPr lang="en" sz="1400" dirty="0">
                <a:solidFill>
                  <a:schemeClr val="accent6"/>
                </a:solidFill>
              </a:rPr>
              <a:t> и </a:t>
            </a:r>
            <a:r>
              <a:rPr lang="en" sz="1400" dirty="0" err="1">
                <a:solidFill>
                  <a:schemeClr val="accent6"/>
                </a:solidFill>
              </a:rPr>
              <a:t>има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r>
              <a:rPr lang="en" sz="1400" dirty="0" err="1">
                <a:solidFill>
                  <a:schemeClr val="accent6"/>
                </a:solidFill>
              </a:rPr>
              <a:t>вариант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r>
              <a:rPr lang="en" sz="1400" dirty="0" err="1">
                <a:solidFill>
                  <a:schemeClr val="accent6"/>
                </a:solidFill>
              </a:rPr>
              <a:t>за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r>
              <a:rPr lang="en" sz="1400" dirty="0" err="1">
                <a:solidFill>
                  <a:schemeClr val="accent6"/>
                </a:solidFill>
              </a:rPr>
              <a:t>отлагане</a:t>
            </a:r>
            <a:endParaRPr lang="en" sz="1400" dirty="0">
              <a:solidFill>
                <a:schemeClr val="accent6"/>
              </a:solidFill>
            </a:endParaRPr>
          </a:p>
        </p:txBody>
      </p:sp>
      <p:sp>
        <p:nvSpPr>
          <p:cNvPr id="2060" name="Google Shape;2060;p60">
            <a:extLst>
              <a:ext uri="{FF2B5EF4-FFF2-40B4-BE49-F238E27FC236}">
                <a16:creationId xmlns:a16="http://schemas.microsoft.com/office/drawing/2014/main" id="{31A74409-0C7B-B066-353C-0B8DF72D9E06}"/>
              </a:ext>
            </a:extLst>
          </p:cNvPr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60">
            <a:extLst>
              <a:ext uri="{FF2B5EF4-FFF2-40B4-BE49-F238E27FC236}">
                <a16:creationId xmlns:a16="http://schemas.microsoft.com/office/drawing/2014/main" id="{5DD17EAB-CDBA-E611-776D-2D407692C8D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58201" y="1753332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1400" err="1">
                <a:solidFill>
                  <a:schemeClr val="accent6"/>
                </a:solidFill>
              </a:rPr>
              <a:t>Калъф</a:t>
            </a:r>
            <a:r>
              <a:rPr lang="en" sz="1400">
                <a:solidFill>
                  <a:schemeClr val="accent6"/>
                </a:solidFill>
              </a:rPr>
              <a:t>, </a:t>
            </a:r>
            <a:r>
              <a:rPr lang="en" sz="1400" err="1">
                <a:solidFill>
                  <a:schemeClr val="accent6"/>
                </a:solidFill>
              </a:rPr>
              <a:t>който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 err="1">
                <a:solidFill>
                  <a:schemeClr val="accent6"/>
                </a:solidFill>
              </a:rPr>
              <a:t>засича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 err="1">
                <a:solidFill>
                  <a:schemeClr val="accent6"/>
                </a:solidFill>
              </a:rPr>
              <a:t>дали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 err="1">
                <a:solidFill>
                  <a:schemeClr val="accent6"/>
                </a:solidFill>
              </a:rPr>
              <a:t>си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 err="1">
                <a:solidFill>
                  <a:schemeClr val="accent6"/>
                </a:solidFill>
              </a:rPr>
              <a:t>използваш</a:t>
            </a:r>
            <a:r>
              <a:rPr lang="en" sz="1400">
                <a:solidFill>
                  <a:schemeClr val="accent6"/>
                </a:solidFill>
              </a:rPr>
              <a:t> </a:t>
            </a:r>
            <a:r>
              <a:rPr lang="en" sz="1400" err="1">
                <a:solidFill>
                  <a:schemeClr val="accent6"/>
                </a:solidFill>
              </a:rPr>
              <a:t>телефона</a:t>
            </a:r>
          </a:p>
        </p:txBody>
      </p:sp>
      <p:cxnSp>
        <p:nvCxnSpPr>
          <p:cNvPr id="2063" name="Google Shape;2063;p60">
            <a:extLst>
              <a:ext uri="{FF2B5EF4-FFF2-40B4-BE49-F238E27FC236}">
                <a16:creationId xmlns:a16="http://schemas.microsoft.com/office/drawing/2014/main" id="{6690789C-4289-E1F5-FA73-4D6481A431B8}"/>
              </a:ext>
            </a:extLst>
          </p:cNvPr>
          <p:cNvCxnSpPr>
            <a:stCxn id="2060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>
            <a:extLst>
              <a:ext uri="{FF2B5EF4-FFF2-40B4-BE49-F238E27FC236}">
                <a16:creationId xmlns:a16="http://schemas.microsoft.com/office/drawing/2014/main" id="{18C51FDC-05F9-8041-AFB8-067899DB4BAC}"/>
              </a:ext>
            </a:extLst>
          </p:cNvPr>
          <p:cNvCxnSpPr>
            <a:stCxn id="2057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>
            <a:extLst>
              <a:ext uri="{FF2B5EF4-FFF2-40B4-BE49-F238E27FC236}">
                <a16:creationId xmlns:a16="http://schemas.microsoft.com/office/drawing/2014/main" id="{9E5DDA2E-C546-C557-FDA5-5D07BEFC7910}"/>
              </a:ext>
            </a:extLst>
          </p:cNvPr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865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Как</a:t>
            </a:r>
            <a:r>
              <a:rPr lang="en" dirty="0"/>
              <a:t> </a:t>
            </a:r>
            <a:r>
              <a:rPr lang="en" dirty="0" err="1"/>
              <a:t>работи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3499354" y="200378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Сайта</a:t>
            </a:r>
            <a:r>
              <a:rPr lang="en"/>
              <a:t> </a:t>
            </a:r>
            <a:r>
              <a:rPr lang="en" err="1"/>
              <a:t>обработва</a:t>
            </a:r>
            <a:r>
              <a:rPr lang="en"/>
              <a:t> </a:t>
            </a:r>
            <a:r>
              <a:rPr lang="en" err="1"/>
              <a:t>информацията</a:t>
            </a:r>
            <a:r>
              <a:rPr lang="en"/>
              <a:t> и я </a:t>
            </a:r>
            <a:r>
              <a:rPr lang="en" err="1"/>
              <a:t>праща</a:t>
            </a:r>
            <a:r>
              <a:rPr lang="en"/>
              <a:t> </a:t>
            </a:r>
            <a:r>
              <a:rPr lang="en" err="1"/>
              <a:t>към</a:t>
            </a:r>
            <a:r>
              <a:rPr lang="en"/>
              <a:t> </a:t>
            </a:r>
            <a:r>
              <a:rPr lang="en" err="1"/>
              <a:t>часовника</a:t>
            </a:r>
            <a:endParaRPr lang="en-US" err="1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6028552" y="1933327"/>
            <a:ext cx="2474095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Часовника</a:t>
            </a:r>
            <a:r>
              <a:rPr lang="en"/>
              <a:t> </a:t>
            </a:r>
            <a:r>
              <a:rPr lang="en" err="1"/>
              <a:t>започва</a:t>
            </a:r>
            <a:r>
              <a:rPr lang="en"/>
              <a:t> </a:t>
            </a:r>
            <a:r>
              <a:rPr lang="en" err="1"/>
              <a:t>да</a:t>
            </a:r>
            <a:r>
              <a:rPr lang="en"/>
              <a:t> </a:t>
            </a:r>
            <a:r>
              <a:rPr lang="en" err="1"/>
              <a:t>писка</a:t>
            </a:r>
            <a:r>
              <a:rPr lang="en"/>
              <a:t> и </a:t>
            </a:r>
            <a:r>
              <a:rPr lang="en" err="1"/>
              <a:t>показва</a:t>
            </a:r>
            <a:r>
              <a:rPr lang="en"/>
              <a:t> </a:t>
            </a:r>
            <a:r>
              <a:rPr lang="en" err="1"/>
              <a:t>бутон</a:t>
            </a:r>
            <a:r>
              <a:rPr lang="en"/>
              <a:t>, </a:t>
            </a:r>
            <a:r>
              <a:rPr lang="en" err="1"/>
              <a:t>който</a:t>
            </a:r>
            <a:r>
              <a:rPr lang="en"/>
              <a:t> </a:t>
            </a:r>
            <a:r>
              <a:rPr lang="en" err="1"/>
              <a:t>може</a:t>
            </a:r>
            <a:r>
              <a:rPr lang="en"/>
              <a:t> </a:t>
            </a:r>
            <a:r>
              <a:rPr lang="en" err="1"/>
              <a:t>да</a:t>
            </a:r>
            <a:r>
              <a:rPr lang="en"/>
              <a:t> </a:t>
            </a:r>
            <a:r>
              <a:rPr lang="en" err="1"/>
              <a:t>паузира</a:t>
            </a:r>
            <a:r>
              <a:rPr lang="en"/>
              <a:t> </a:t>
            </a:r>
            <a:r>
              <a:rPr lang="en" err="1"/>
              <a:t>таймера</a:t>
            </a:r>
            <a:r>
              <a:rPr lang="en"/>
              <a:t> и </a:t>
            </a:r>
            <a:r>
              <a:rPr lang="en" err="1"/>
              <a:t>пискането</a:t>
            </a:r>
            <a:r>
              <a:rPr lang="en"/>
              <a:t> </a:t>
            </a:r>
            <a:r>
              <a:rPr lang="en" err="1"/>
              <a:t>за</a:t>
            </a:r>
            <a:r>
              <a:rPr lang="en"/>
              <a:t> </a:t>
            </a:r>
            <a:r>
              <a:rPr lang="en" err="1"/>
              <a:t>пет</a:t>
            </a:r>
            <a:r>
              <a:rPr lang="en"/>
              <a:t> </a:t>
            </a:r>
            <a:r>
              <a:rPr lang="en" err="1"/>
              <a:t>минути</a:t>
            </a:r>
            <a:endParaRPr lang="en-US" err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1048449" y="193332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Чрез</a:t>
            </a:r>
            <a:r>
              <a:rPr lang="en"/>
              <a:t> </a:t>
            </a:r>
            <a:r>
              <a:rPr lang="en" err="1"/>
              <a:t>акселометър</a:t>
            </a:r>
            <a:r>
              <a:rPr lang="en"/>
              <a:t> в </a:t>
            </a:r>
            <a:r>
              <a:rPr lang="en" err="1"/>
              <a:t>калъфа</a:t>
            </a:r>
            <a:r>
              <a:rPr lang="en"/>
              <a:t> </a:t>
            </a:r>
            <a:r>
              <a:rPr lang="en" err="1"/>
              <a:t>се</a:t>
            </a:r>
            <a:r>
              <a:rPr lang="en"/>
              <a:t> </a:t>
            </a:r>
            <a:r>
              <a:rPr lang="en" err="1"/>
              <a:t>засича</a:t>
            </a:r>
            <a:r>
              <a:rPr lang="en"/>
              <a:t> </a:t>
            </a:r>
            <a:r>
              <a:rPr lang="en" err="1"/>
              <a:t>дали</a:t>
            </a:r>
            <a:r>
              <a:rPr lang="en"/>
              <a:t> </a:t>
            </a:r>
            <a:r>
              <a:rPr lang="en" err="1"/>
              <a:t>телефона</a:t>
            </a:r>
            <a:r>
              <a:rPr lang="en"/>
              <a:t> е в </a:t>
            </a:r>
            <a:r>
              <a:rPr lang="en" err="1"/>
              <a:t>движение</a:t>
            </a:r>
            <a:r>
              <a:rPr lang="en"/>
              <a:t> и </a:t>
            </a:r>
            <a:r>
              <a:rPr lang="en" err="1"/>
              <a:t>се</a:t>
            </a:r>
            <a:r>
              <a:rPr lang="en"/>
              <a:t> </a:t>
            </a:r>
            <a:r>
              <a:rPr lang="en" err="1"/>
              <a:t>предава</a:t>
            </a:r>
            <a:r>
              <a:rPr lang="en"/>
              <a:t> </a:t>
            </a:r>
            <a:r>
              <a:rPr lang="en" err="1"/>
              <a:t>на</a:t>
            </a:r>
            <a:r>
              <a:rPr lang="en"/>
              <a:t> </a:t>
            </a:r>
            <a:r>
              <a:rPr lang="en" err="1"/>
              <a:t>сайта</a:t>
            </a:r>
            <a:endParaRPr lang="en-US" err="1"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 and a gas giant</a:t>
            </a:r>
            <a:endParaRPr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one</a:t>
            </a:r>
            <a:endParaRPr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E8F3-E533-A4DE-CA6C-BDDECA32C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0525" y="1336949"/>
            <a:ext cx="5442900" cy="2603100"/>
          </a:xfrm>
        </p:spPr>
        <p:txBody>
          <a:bodyPr/>
          <a:lstStyle/>
          <a:p>
            <a:r>
              <a:rPr lang="en-US" sz="9600" err="1"/>
              <a:t>Демо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24173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Технологии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Комуникация</a:t>
            </a:r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MQТТ </a:t>
            </a:r>
            <a:r>
              <a:rPr lang="en" dirty="0" err="1"/>
              <a:t>от</a:t>
            </a:r>
            <a:r>
              <a:rPr lang="en" dirty="0"/>
              <a:t> EMQX</a:t>
            </a:r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Сайт</a:t>
            </a:r>
            <a:r>
              <a:rPr lang="en"/>
              <a:t> </a:t>
            </a:r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Django, HTML, CSS и JavaScript</a:t>
            </a:r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Хардуер</a:t>
            </a:r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ESP 32 и TFT </a:t>
            </a:r>
            <a:r>
              <a:rPr lang="en" dirty="0" err="1"/>
              <a:t>дисплей</a:t>
            </a:r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D62EA926-98E5-9D19-8498-8BF4ECD4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11" y="1760820"/>
            <a:ext cx="1149656" cy="1011218"/>
          </a:xfrm>
          <a:prstGeom prst="rect">
            <a:avLst/>
          </a:prstGeom>
        </p:spPr>
      </p:pic>
      <p:pic>
        <p:nvPicPr>
          <p:cNvPr id="4" name="Picture 3" descr="A green hexagon with text in it&#10;&#10;AI-generated content may be incorrect.">
            <a:extLst>
              <a:ext uri="{FF2B5EF4-FFF2-40B4-BE49-F238E27FC236}">
                <a16:creationId xmlns:a16="http://schemas.microsoft.com/office/drawing/2014/main" id="{109666CC-6668-CB17-D087-4DE25C2C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585" y="1659960"/>
            <a:ext cx="1013173" cy="1142479"/>
          </a:xfrm>
          <a:prstGeom prst="rect">
            <a:avLst/>
          </a:prstGeom>
        </p:spPr>
      </p:pic>
      <p:pic>
        <p:nvPicPr>
          <p:cNvPr id="5" name="Picture 4" descr="A green and black logo&#10;&#10;AI-generated content may be incorrect.">
            <a:extLst>
              <a:ext uri="{FF2B5EF4-FFF2-40B4-BE49-F238E27FC236}">
                <a16:creationId xmlns:a16="http://schemas.microsoft.com/office/drawing/2014/main" id="{7F5B1AF2-21D2-DE8A-63E8-76DB44578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759" y="1628384"/>
            <a:ext cx="909750" cy="1143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77334" y="77072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Съпътстващи</a:t>
            </a:r>
            <a:r>
              <a:rPr lang="en" dirty="0"/>
              <a:t> </a:t>
            </a:r>
            <a:r>
              <a:rPr lang="en" dirty="0" err="1"/>
              <a:t>проблеми</a:t>
            </a:r>
          </a:p>
        </p:txBody>
      </p:sp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xfrm>
            <a:off x="1353896" y="559208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GiHub</a:t>
            </a:r>
            <a:endParaRPr dirty="0" err="1"/>
          </a:p>
        </p:txBody>
      </p:sp>
      <p:sp>
        <p:nvSpPr>
          <p:cNvPr id="2100" name="Google Shape;2100;p63"/>
          <p:cNvSpPr txBox="1">
            <a:spLocks noGrp="1"/>
          </p:cNvSpPr>
          <p:nvPr>
            <p:ph type="title" idx="3"/>
          </p:nvPr>
        </p:nvSpPr>
        <p:spPr>
          <a:xfrm>
            <a:off x="1745333" y="4685711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Кода</a:t>
            </a:r>
            <a:endParaRPr dirty="0" err="1"/>
          </a:p>
        </p:txBody>
      </p:sp>
      <p:sp>
        <p:nvSpPr>
          <p:cNvPr id="2102" name="Google Shape;2102;p63"/>
          <p:cNvSpPr txBox="1">
            <a:spLocks noGrp="1"/>
          </p:cNvSpPr>
          <p:nvPr>
            <p:ph type="title" idx="5"/>
          </p:nvPr>
        </p:nvSpPr>
        <p:spPr>
          <a:xfrm>
            <a:off x="4725868" y="465263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Пространството</a:t>
            </a:r>
          </a:p>
        </p:txBody>
      </p:sp>
      <p:sp>
        <p:nvSpPr>
          <p:cNvPr id="2104" name="Google Shape;2104;p63"/>
          <p:cNvSpPr txBox="1">
            <a:spLocks noGrp="1"/>
          </p:cNvSpPr>
          <p:nvPr>
            <p:ph type="title" idx="7"/>
          </p:nvPr>
        </p:nvSpPr>
        <p:spPr>
          <a:xfrm>
            <a:off x="4725868" y="468571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Интернета</a:t>
            </a:r>
          </a:p>
        </p:txBody>
      </p:sp>
      <p:cxnSp>
        <p:nvCxnSpPr>
          <p:cNvPr id="2106" name="Google Shape;2106;p63"/>
          <p:cNvCxnSpPr/>
          <p:nvPr/>
        </p:nvCxnSpPr>
        <p:spPr>
          <a:xfrm>
            <a:off x="165037" y="13218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87644" y="2860731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409597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Picture 10" descr="A group of people sitting at computers&#10;&#10;AI-generated content may be incorrect.">
            <a:extLst>
              <a:ext uri="{FF2B5EF4-FFF2-40B4-BE49-F238E27FC236}">
                <a16:creationId xmlns:a16="http://schemas.microsoft.com/office/drawing/2014/main" id="{91D01910-5FAA-F356-354D-4CB81CE8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11" y="939451"/>
            <a:ext cx="2248388" cy="1792788"/>
          </a:xfrm>
          <a:prstGeom prst="rect">
            <a:avLst/>
          </a:prstGeom>
        </p:spPr>
      </p:pic>
      <p:pic>
        <p:nvPicPr>
          <p:cNvPr id="12" name="Picture 11" descr="A child sitting at a desk with two computers&#10;&#10;AI-generated content may be incorrect.">
            <a:extLst>
              <a:ext uri="{FF2B5EF4-FFF2-40B4-BE49-F238E27FC236}">
                <a16:creationId xmlns:a16="http://schemas.microsoft.com/office/drawing/2014/main" id="{37A14A7E-24C1-2E3E-4582-0FC61D3B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145" y="2943616"/>
            <a:ext cx="2248387" cy="1683186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787EE3-68A9-19CF-CB4F-23CB7DC2A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67" y="1020349"/>
            <a:ext cx="2395603" cy="1714501"/>
          </a:xfrm>
          <a:prstGeom prst="rect">
            <a:avLst/>
          </a:prstGeom>
        </p:spPr>
      </p:pic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FA037400-183E-500E-5D86-9865AED7E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201" y="2941008"/>
            <a:ext cx="3014380" cy="15970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216583" y="1340625"/>
            <a:ext cx="6239633" cy="20840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err="1"/>
              <a:t>Благодаря</a:t>
            </a:r>
            <a:r>
              <a:rPr lang="en" sz="4400" dirty="0"/>
              <a:t> </a:t>
            </a:r>
            <a:r>
              <a:rPr lang="en" sz="4400" err="1"/>
              <a:t>за</a:t>
            </a:r>
            <a:r>
              <a:rPr lang="en" sz="4400" dirty="0"/>
              <a:t> </a:t>
            </a:r>
            <a:r>
              <a:rPr lang="en" sz="4400" err="1"/>
              <a:t>вниманието</a:t>
            </a:r>
            <a:endParaRPr lang="en" sz="440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И </a:t>
            </a:r>
            <a:r>
              <a:rPr lang="en" dirty="0" err="1"/>
              <a:t>за</a:t>
            </a:r>
            <a:r>
              <a:rPr lang="en" dirty="0"/>
              <a:t> </a:t>
            </a:r>
            <a:r>
              <a:rPr lang="en" dirty="0" err="1"/>
              <a:t>вашия</a:t>
            </a:r>
            <a:r>
              <a:rPr lang="en" dirty="0"/>
              <a:t> Attention span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Futuristic Background by Slidesgo</vt:lpstr>
      <vt:lpstr>Slidesgo Final Pages</vt:lpstr>
      <vt:lpstr>DoroWatch</vt:lpstr>
      <vt:lpstr>01</vt:lpstr>
      <vt:lpstr>Идея</vt:lpstr>
      <vt:lpstr>Как работи</vt:lpstr>
      <vt:lpstr>Демо</vt:lpstr>
      <vt:lpstr>Технологии</vt:lpstr>
      <vt:lpstr>Съпътстващи проблеми</vt:lpstr>
      <vt:lpstr>Благодаря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120</cp:revision>
  <dcterms:modified xsi:type="dcterms:W3CDTF">2025-03-21T19:52:36Z</dcterms:modified>
</cp:coreProperties>
</file>